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  <p:sldMasterId id="2147483672" r:id="rId6"/>
  </p:sldMasterIdLst>
  <p:notesMasterIdLst>
    <p:notesMasterId r:id="rId10"/>
  </p:notesMasterIdLst>
  <p:handoutMasterIdLst>
    <p:handoutMasterId r:id="rId11"/>
  </p:handoutMasterIdLst>
  <p:sldIdLst>
    <p:sldId id="256" r:id="rId7"/>
    <p:sldId id="258" r:id="rId8"/>
    <p:sldId id="259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1FAC5E-EBCF-0BC1-B9D5-9D3AF544FC97}" v="101" dt="2021-07-15T13:03:09.094"/>
    <p1510:client id="{7589061A-81CA-446F-B1C0-A7038C150182}" v="12" dt="2021-06-03T08:39:20.3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144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Bargerbos" userId="d464cc85-f50f-42bf-abe3-299adedf8b3c" providerId="ADAL" clId="{7589061A-81CA-446F-B1C0-A7038C150182}"/>
    <pc:docChg chg="undo custSel addSld delSld modSld modMainMaster">
      <pc:chgData name="Marieke Bargerbos" userId="d464cc85-f50f-42bf-abe3-299adedf8b3c" providerId="ADAL" clId="{7589061A-81CA-446F-B1C0-A7038C150182}" dt="2021-06-03T08:40:21.032" v="37" actId="47"/>
      <pc:docMkLst>
        <pc:docMk/>
      </pc:docMkLst>
      <pc:sldChg chg="new del">
        <pc:chgData name="Marieke Bargerbos" userId="d464cc85-f50f-42bf-abe3-299adedf8b3c" providerId="ADAL" clId="{7589061A-81CA-446F-B1C0-A7038C150182}" dt="2021-06-03T08:40:21.032" v="37" actId="47"/>
        <pc:sldMkLst>
          <pc:docMk/>
          <pc:sldMk cId="210083051" sldId="257"/>
        </pc:sldMkLst>
      </pc:sldChg>
      <pc:sldChg chg="del">
        <pc:chgData name="Marieke Bargerbos" userId="d464cc85-f50f-42bf-abe3-299adedf8b3c" providerId="ADAL" clId="{7589061A-81CA-446F-B1C0-A7038C150182}" dt="2021-06-03T08:33:08.300" v="24" actId="47"/>
        <pc:sldMkLst>
          <pc:docMk/>
          <pc:sldMk cId="1530019152" sldId="257"/>
        </pc:sldMkLst>
      </pc:sldChg>
      <pc:sldChg chg="modSp new del">
        <pc:chgData name="Marieke Bargerbos" userId="d464cc85-f50f-42bf-abe3-299adedf8b3c" providerId="ADAL" clId="{7589061A-81CA-446F-B1C0-A7038C150182}" dt="2021-06-03T08:40:19.849" v="36" actId="47"/>
        <pc:sldMkLst>
          <pc:docMk/>
          <pc:sldMk cId="1310158543" sldId="258"/>
        </pc:sldMkLst>
        <pc:spChg chg="mod">
          <ac:chgData name="Marieke Bargerbos" userId="d464cc85-f50f-42bf-abe3-299adedf8b3c" providerId="ADAL" clId="{7589061A-81CA-446F-B1C0-A7038C150182}" dt="2021-06-03T08:39:20.322" v="32"/>
          <ac:spMkLst>
            <pc:docMk/>
            <pc:sldMk cId="1310158543" sldId="258"/>
            <ac:spMk id="2" creationId="{53983940-7AB2-4B01-8774-39B6E4442DAA}"/>
          </ac:spMkLst>
        </pc:spChg>
        <pc:spChg chg="mod">
          <ac:chgData name="Marieke Bargerbos" userId="d464cc85-f50f-42bf-abe3-299adedf8b3c" providerId="ADAL" clId="{7589061A-81CA-446F-B1C0-A7038C150182}" dt="2021-06-03T08:39:20.322" v="32"/>
          <ac:spMkLst>
            <pc:docMk/>
            <pc:sldMk cId="1310158543" sldId="258"/>
            <ac:spMk id="3" creationId="{46FE19A1-2328-4BA0-BFF1-C54D3448984C}"/>
          </ac:spMkLst>
        </pc:spChg>
        <pc:spChg chg="mod">
          <ac:chgData name="Marieke Bargerbos" userId="d464cc85-f50f-42bf-abe3-299adedf8b3c" providerId="ADAL" clId="{7589061A-81CA-446F-B1C0-A7038C150182}" dt="2021-06-03T08:39:20.322" v="32"/>
          <ac:spMkLst>
            <pc:docMk/>
            <pc:sldMk cId="1310158543" sldId="258"/>
            <ac:spMk id="4" creationId="{AD128FF8-9F41-4906-B7DD-BCC4E74BF6D4}"/>
          </ac:spMkLst>
        </pc:spChg>
        <pc:spChg chg="mod">
          <ac:chgData name="Marieke Bargerbos" userId="d464cc85-f50f-42bf-abe3-299adedf8b3c" providerId="ADAL" clId="{7589061A-81CA-446F-B1C0-A7038C150182}" dt="2021-06-03T08:39:20.322" v="32"/>
          <ac:spMkLst>
            <pc:docMk/>
            <pc:sldMk cId="1310158543" sldId="258"/>
            <ac:spMk id="5" creationId="{3950D8B3-7990-41E3-AF71-47EE208EA960}"/>
          </ac:spMkLst>
        </pc:spChg>
      </pc:sldChg>
      <pc:sldMasterChg chg="modSp mod modSldLayout sldLayoutOrd">
        <pc:chgData name="Marieke Bargerbos" userId="d464cc85-f50f-42bf-abe3-299adedf8b3c" providerId="ADAL" clId="{7589061A-81CA-446F-B1C0-A7038C150182}" dt="2021-06-03T08:40:07.625" v="35" actId="6014"/>
        <pc:sldMasterMkLst>
          <pc:docMk/>
          <pc:sldMasterMk cId="2501868321" sldId="2147483648"/>
        </pc:sldMasterMkLst>
        <pc:spChg chg="mod">
          <ac:chgData name="Marieke Bargerbos" userId="d464cc85-f50f-42bf-abe3-299adedf8b3c" providerId="ADAL" clId="{7589061A-81CA-446F-B1C0-A7038C150182}" dt="2021-06-03T08:31:34.280" v="16" actId="122"/>
          <ac:spMkLst>
            <pc:docMk/>
            <pc:sldMasterMk cId="2501868321" sldId="2147483648"/>
            <ac:spMk id="2" creationId="{00000000-0000-0000-0000-000000000000}"/>
          </ac:spMkLst>
        </pc:spChg>
        <pc:picChg chg="mod">
          <ac:chgData name="Marieke Bargerbos" userId="d464cc85-f50f-42bf-abe3-299adedf8b3c" providerId="ADAL" clId="{7589061A-81CA-446F-B1C0-A7038C150182}" dt="2021-06-01T10:46:20.448" v="9" actId="1076"/>
          <ac:picMkLst>
            <pc:docMk/>
            <pc:sldMasterMk cId="2501868321" sldId="2147483648"/>
            <ac:picMk id="9" creationId="{00000000-0000-0000-0000-000000000000}"/>
          </ac:picMkLst>
        </pc:picChg>
        <pc:sldLayoutChg chg="addSp delSp modSp mod">
          <pc:chgData name="Marieke Bargerbos" userId="d464cc85-f50f-42bf-abe3-299adedf8b3c" providerId="ADAL" clId="{7589061A-81CA-446F-B1C0-A7038C150182}" dt="2021-05-28T13:02:15.164" v="8" actId="21"/>
          <pc:sldLayoutMkLst>
            <pc:docMk/>
            <pc:sldMasterMk cId="2501868321" sldId="2147483648"/>
            <pc:sldLayoutMk cId="597706880" sldId="2147483649"/>
          </pc:sldLayoutMkLst>
          <pc:picChg chg="add del mod">
            <ac:chgData name="Marieke Bargerbos" userId="d464cc85-f50f-42bf-abe3-299adedf8b3c" providerId="ADAL" clId="{7589061A-81CA-446F-B1C0-A7038C150182}" dt="2021-05-28T13:02:15.164" v="8" actId="21"/>
            <ac:picMkLst>
              <pc:docMk/>
              <pc:sldMasterMk cId="2501868321" sldId="2147483648"/>
              <pc:sldLayoutMk cId="597706880" sldId="2147483649"/>
              <ac:picMk id="9" creationId="{D28A4D40-FB03-43A6-84C3-2C144AFFDBA3}"/>
            </ac:picMkLst>
          </pc:picChg>
        </pc:sldLayoutChg>
        <pc:sldLayoutChg chg="modSp">
          <pc:chgData name="Marieke Bargerbos" userId="d464cc85-f50f-42bf-abe3-299adedf8b3c" providerId="ADAL" clId="{7589061A-81CA-446F-B1C0-A7038C150182}" dt="2021-06-03T08:31:44.691" v="18" actId="122"/>
          <pc:sldLayoutMkLst>
            <pc:docMk/>
            <pc:sldMasterMk cId="2501868321" sldId="2147483648"/>
            <pc:sldLayoutMk cId="2192236297" sldId="2147483651"/>
          </pc:sldLayoutMkLst>
          <pc:spChg chg="mod">
            <ac:chgData name="Marieke Bargerbos" userId="d464cc85-f50f-42bf-abe3-299adedf8b3c" providerId="ADAL" clId="{7589061A-81CA-446F-B1C0-A7038C150182}" dt="2021-06-03T08:31:42.051" v="17" actId="122"/>
            <ac:spMkLst>
              <pc:docMk/>
              <pc:sldMasterMk cId="2501868321" sldId="2147483648"/>
              <pc:sldLayoutMk cId="2192236297" sldId="2147483651"/>
              <ac:spMk id="2" creationId="{00000000-0000-0000-0000-000000000000}"/>
            </ac:spMkLst>
          </pc:spChg>
          <pc:spChg chg="mod">
            <ac:chgData name="Marieke Bargerbos" userId="d464cc85-f50f-42bf-abe3-299adedf8b3c" providerId="ADAL" clId="{7589061A-81CA-446F-B1C0-A7038C150182}" dt="2021-06-03T08:31:44.691" v="18" actId="122"/>
            <ac:spMkLst>
              <pc:docMk/>
              <pc:sldMasterMk cId="2501868321" sldId="2147483648"/>
              <pc:sldLayoutMk cId="2192236297" sldId="2147483651"/>
              <ac:spMk id="3" creationId="{00000000-0000-0000-0000-000000000000}"/>
            </ac:spMkLst>
          </pc:spChg>
        </pc:sldLayoutChg>
        <pc:sldLayoutChg chg="ord">
          <pc:chgData name="Marieke Bargerbos" userId="d464cc85-f50f-42bf-abe3-299adedf8b3c" providerId="ADAL" clId="{7589061A-81CA-446F-B1C0-A7038C150182}" dt="2021-06-03T08:31:52.425" v="20" actId="20578"/>
          <pc:sldLayoutMkLst>
            <pc:docMk/>
            <pc:sldMasterMk cId="2501868321" sldId="2147483648"/>
            <pc:sldLayoutMk cId="3794983107" sldId="2147483657"/>
          </pc:sldLayoutMkLst>
        </pc:sldLayoutChg>
      </pc:sldMasterChg>
      <pc:sldMasterChg chg="addSp delSp modSp mod modSldLayout">
        <pc:chgData name="Marieke Bargerbos" userId="d464cc85-f50f-42bf-abe3-299adedf8b3c" providerId="ADAL" clId="{7589061A-81CA-446F-B1C0-A7038C150182}" dt="2021-06-03T08:39:32.021" v="33" actId="6014"/>
        <pc:sldMasterMkLst>
          <pc:docMk/>
          <pc:sldMasterMk cId="4162148972" sldId="2147483660"/>
        </pc:sldMasterMkLst>
        <pc:spChg chg="mod">
          <ac:chgData name="Marieke Bargerbos" userId="d464cc85-f50f-42bf-abe3-299adedf8b3c" providerId="ADAL" clId="{7589061A-81CA-446F-B1C0-A7038C150182}" dt="2021-06-03T08:31:59.182" v="21" actId="122"/>
          <ac:spMkLst>
            <pc:docMk/>
            <pc:sldMasterMk cId="4162148972" sldId="2147483660"/>
            <ac:spMk id="2" creationId="{00000000-0000-0000-0000-000000000000}"/>
          </ac:spMkLst>
        </pc:spChg>
        <pc:spChg chg="del">
          <ac:chgData name="Marieke Bargerbos" userId="d464cc85-f50f-42bf-abe3-299adedf8b3c" providerId="ADAL" clId="{7589061A-81CA-446F-B1C0-A7038C150182}" dt="2021-06-01T14:48:13.402" v="11" actId="478"/>
          <ac:spMkLst>
            <pc:docMk/>
            <pc:sldMasterMk cId="4162148972" sldId="2147483660"/>
            <ac:spMk id="8" creationId="{00000000-0000-0000-0000-000000000000}"/>
          </ac:spMkLst>
        </pc:spChg>
        <pc:picChg chg="add mod ord">
          <ac:chgData name="Marieke Bargerbos" userId="d464cc85-f50f-42bf-abe3-299adedf8b3c" providerId="ADAL" clId="{7589061A-81CA-446F-B1C0-A7038C150182}" dt="2021-06-01T14:48:29.056" v="15" actId="167"/>
          <ac:picMkLst>
            <pc:docMk/>
            <pc:sldMasterMk cId="4162148972" sldId="2147483660"/>
            <ac:picMk id="11" creationId="{6FAE753A-9756-425F-818C-6565F9F39EED}"/>
          </ac:picMkLst>
        </pc:picChg>
        <pc:picChg chg="del">
          <ac:chgData name="Marieke Bargerbos" userId="d464cc85-f50f-42bf-abe3-299adedf8b3c" providerId="ADAL" clId="{7589061A-81CA-446F-B1C0-A7038C150182}" dt="2021-06-01T14:48:11.017" v="10" actId="478"/>
          <ac:picMkLst>
            <pc:docMk/>
            <pc:sldMasterMk cId="4162148972" sldId="2147483660"/>
            <ac:picMk id="18" creationId="{92B90129-22A8-4F00-A2BF-2CEF92724B28}"/>
          </ac:picMkLst>
        </pc:picChg>
        <pc:sldLayoutChg chg="modSp">
          <pc:chgData name="Marieke Bargerbos" userId="d464cc85-f50f-42bf-abe3-299adedf8b3c" providerId="ADAL" clId="{7589061A-81CA-446F-B1C0-A7038C150182}" dt="2021-06-03T08:32:11.137" v="23" actId="122"/>
          <pc:sldLayoutMkLst>
            <pc:docMk/>
            <pc:sldMasterMk cId="4162148972" sldId="2147483660"/>
            <pc:sldLayoutMk cId="2575556617" sldId="2147483663"/>
          </pc:sldLayoutMkLst>
          <pc:spChg chg="mod">
            <ac:chgData name="Marieke Bargerbos" userId="d464cc85-f50f-42bf-abe3-299adedf8b3c" providerId="ADAL" clId="{7589061A-81CA-446F-B1C0-A7038C150182}" dt="2021-06-03T08:32:06.187" v="22" actId="122"/>
            <ac:spMkLst>
              <pc:docMk/>
              <pc:sldMasterMk cId="4162148972" sldId="2147483660"/>
              <pc:sldLayoutMk cId="2575556617" sldId="2147483663"/>
              <ac:spMk id="2" creationId="{00000000-0000-0000-0000-000000000000}"/>
            </ac:spMkLst>
          </pc:spChg>
          <pc:spChg chg="mod">
            <ac:chgData name="Marieke Bargerbos" userId="d464cc85-f50f-42bf-abe3-299adedf8b3c" providerId="ADAL" clId="{7589061A-81CA-446F-B1C0-A7038C150182}" dt="2021-06-03T08:32:11.137" v="23" actId="122"/>
            <ac:spMkLst>
              <pc:docMk/>
              <pc:sldMasterMk cId="4162148972" sldId="2147483660"/>
              <pc:sldLayoutMk cId="2575556617" sldId="2147483663"/>
              <ac:spMk id="3" creationId="{00000000-0000-0000-0000-000000000000}"/>
            </ac:spMkLst>
          </pc:spChg>
        </pc:sldLayoutChg>
      </pc:sldMasterChg>
      <pc:sldMasterChg chg="delSp modSp mod">
        <pc:chgData name="Marieke Bargerbos" userId="d464cc85-f50f-42bf-abe3-299adedf8b3c" providerId="ADAL" clId="{7589061A-81CA-446F-B1C0-A7038C150182}" dt="2021-06-03T08:39:45.027" v="34" actId="6014"/>
        <pc:sldMasterMkLst>
          <pc:docMk/>
          <pc:sldMasterMk cId="1989223130" sldId="2147483672"/>
        </pc:sldMasterMkLst>
        <pc:picChg chg="del mod">
          <ac:chgData name="Marieke Bargerbos" userId="d464cc85-f50f-42bf-abe3-299adedf8b3c" providerId="ADAL" clId="{7589061A-81CA-446F-B1C0-A7038C150182}" dt="2021-06-03T08:37:40.162" v="28" actId="478"/>
          <ac:picMkLst>
            <pc:docMk/>
            <pc:sldMasterMk cId="1989223130" sldId="2147483672"/>
            <ac:picMk id="11" creationId="{6FAE753A-9756-425F-818C-6565F9F39EED}"/>
          </ac:picMkLst>
        </pc:picChg>
      </pc:sldMasterChg>
    </pc:docChg>
  </pc:docChgLst>
  <pc:docChgLst>
    <pc:chgData name="Vanessa Ottevanger" userId="S::v.ottevanger@stichtingpraktijkleren.nl::32f6dde9-dcd2-453c-aa82-b1d281973c2f" providerId="AD" clId="Web-{0D1FAC5E-EBCF-0BC1-B9D5-9D3AF544FC97}"/>
    <pc:docChg chg="addSld delSld modSld sldOrd">
      <pc:chgData name="Vanessa Ottevanger" userId="S::v.ottevanger@stichtingpraktijkleren.nl::32f6dde9-dcd2-453c-aa82-b1d281973c2f" providerId="AD" clId="Web-{0D1FAC5E-EBCF-0BC1-B9D5-9D3AF544FC97}" dt="2021-07-15T13:03:09.094" v="68" actId="1076"/>
      <pc:docMkLst>
        <pc:docMk/>
      </pc:docMkLst>
      <pc:sldChg chg="addSp delSp modSp">
        <pc:chgData name="Vanessa Ottevanger" userId="S::v.ottevanger@stichtingpraktijkleren.nl::32f6dde9-dcd2-453c-aa82-b1d281973c2f" providerId="AD" clId="Web-{0D1FAC5E-EBCF-0BC1-B9D5-9D3AF544FC97}" dt="2021-07-15T12:59:43.698" v="43" actId="1076"/>
        <pc:sldMkLst>
          <pc:docMk/>
          <pc:sldMk cId="418624795" sldId="256"/>
        </pc:sldMkLst>
        <pc:spChg chg="mod">
          <ac:chgData name="Vanessa Ottevanger" userId="S::v.ottevanger@stichtingpraktijkleren.nl::32f6dde9-dcd2-453c-aa82-b1d281973c2f" providerId="AD" clId="Web-{0D1FAC5E-EBCF-0BC1-B9D5-9D3AF544FC97}" dt="2021-07-15T12:58:32.400" v="28" actId="20577"/>
          <ac:spMkLst>
            <pc:docMk/>
            <pc:sldMk cId="418624795" sldId="256"/>
            <ac:spMk id="2" creationId="{00000000-0000-0000-0000-000000000000}"/>
          </ac:spMkLst>
        </pc:spChg>
        <pc:spChg chg="del">
          <ac:chgData name="Vanessa Ottevanger" userId="S::v.ottevanger@stichtingpraktijkleren.nl::32f6dde9-dcd2-453c-aa82-b1d281973c2f" providerId="AD" clId="Web-{0D1FAC5E-EBCF-0BC1-B9D5-9D3AF544FC97}" dt="2021-07-15T12:59:11.916" v="39"/>
          <ac:spMkLst>
            <pc:docMk/>
            <pc:sldMk cId="418624795" sldId="256"/>
            <ac:spMk id="3" creationId="{00000000-0000-0000-0000-000000000000}"/>
          </ac:spMkLst>
        </pc:spChg>
        <pc:picChg chg="add mod">
          <ac:chgData name="Vanessa Ottevanger" userId="S::v.ottevanger@stichtingpraktijkleren.nl::32f6dde9-dcd2-453c-aa82-b1d281973c2f" providerId="AD" clId="Web-{0D1FAC5E-EBCF-0BC1-B9D5-9D3AF544FC97}" dt="2021-07-15T12:59:32.089" v="41" actId="1076"/>
          <ac:picMkLst>
            <pc:docMk/>
            <pc:sldMk cId="418624795" sldId="256"/>
            <ac:picMk id="4" creationId="{E53BCC95-D78A-47D6-9C4D-ACD554155F59}"/>
          </ac:picMkLst>
        </pc:picChg>
        <pc:picChg chg="add mod">
          <ac:chgData name="Vanessa Ottevanger" userId="S::v.ottevanger@stichtingpraktijkleren.nl::32f6dde9-dcd2-453c-aa82-b1d281973c2f" providerId="AD" clId="Web-{0D1FAC5E-EBCF-0BC1-B9D5-9D3AF544FC97}" dt="2021-07-15T12:59:37.933" v="42" actId="1076"/>
          <ac:picMkLst>
            <pc:docMk/>
            <pc:sldMk cId="418624795" sldId="256"/>
            <ac:picMk id="5" creationId="{2F747CE5-3041-4C55-9A10-09A2784B3173}"/>
          </ac:picMkLst>
        </pc:picChg>
        <pc:picChg chg="add mod">
          <ac:chgData name="Vanessa Ottevanger" userId="S::v.ottevanger@stichtingpraktijkleren.nl::32f6dde9-dcd2-453c-aa82-b1d281973c2f" providerId="AD" clId="Web-{0D1FAC5E-EBCF-0BC1-B9D5-9D3AF544FC97}" dt="2021-07-15T12:59:43.698" v="43" actId="1076"/>
          <ac:picMkLst>
            <pc:docMk/>
            <pc:sldMk cId="418624795" sldId="256"/>
            <ac:picMk id="6" creationId="{2DEDC495-B4A8-4134-BF27-5AA4B4267CE6}"/>
          </ac:picMkLst>
        </pc:picChg>
      </pc:sldChg>
      <pc:sldChg chg="add del replId">
        <pc:chgData name="Vanessa Ottevanger" userId="S::v.ottevanger@stichtingpraktijkleren.nl::32f6dde9-dcd2-453c-aa82-b1d281973c2f" providerId="AD" clId="Web-{0D1FAC5E-EBCF-0BC1-B9D5-9D3AF544FC97}" dt="2021-07-15T13:00:53.685" v="47"/>
        <pc:sldMkLst>
          <pc:docMk/>
          <pc:sldMk cId="3324584848" sldId="257"/>
        </pc:sldMkLst>
      </pc:sldChg>
      <pc:sldChg chg="addSp delSp modSp new ord">
        <pc:chgData name="Vanessa Ottevanger" userId="S::v.ottevanger@stichtingpraktijkleren.nl::32f6dde9-dcd2-453c-aa82-b1d281973c2f" providerId="AD" clId="Web-{0D1FAC5E-EBCF-0BC1-B9D5-9D3AF544FC97}" dt="2021-07-15T13:01:53.545" v="58" actId="1076"/>
        <pc:sldMkLst>
          <pc:docMk/>
          <pc:sldMk cId="50813550" sldId="258"/>
        </pc:sldMkLst>
        <pc:spChg chg="mod">
          <ac:chgData name="Vanessa Ottevanger" userId="S::v.ottevanger@stichtingpraktijkleren.nl::32f6dde9-dcd2-453c-aa82-b1d281973c2f" providerId="AD" clId="Web-{0D1FAC5E-EBCF-0BC1-B9D5-9D3AF544FC97}" dt="2021-07-15T13:01:09.201" v="51" actId="20577"/>
          <ac:spMkLst>
            <pc:docMk/>
            <pc:sldMk cId="50813550" sldId="258"/>
            <ac:spMk id="2" creationId="{9610D878-11B3-4EBF-8DD4-4ABC5E5C4C9F}"/>
          </ac:spMkLst>
        </pc:spChg>
        <pc:spChg chg="add del">
          <ac:chgData name="Vanessa Ottevanger" userId="S::v.ottevanger@stichtingpraktijkleren.nl::32f6dde9-dcd2-453c-aa82-b1d281973c2f" providerId="AD" clId="Web-{0D1FAC5E-EBCF-0BC1-B9D5-9D3AF544FC97}" dt="2021-07-15T13:01:39.483" v="54"/>
          <ac:spMkLst>
            <pc:docMk/>
            <pc:sldMk cId="50813550" sldId="258"/>
            <ac:spMk id="3" creationId="{8403F018-CC2D-4FD6-A449-14BAC250FF0E}"/>
          </ac:spMkLst>
        </pc:spChg>
        <pc:picChg chg="add del mod ord">
          <ac:chgData name="Vanessa Ottevanger" userId="S::v.ottevanger@stichtingpraktijkleren.nl::32f6dde9-dcd2-453c-aa82-b1d281973c2f" providerId="AD" clId="Web-{0D1FAC5E-EBCF-0BC1-B9D5-9D3AF544FC97}" dt="2021-07-15T13:01:34.061" v="53"/>
          <ac:picMkLst>
            <pc:docMk/>
            <pc:sldMk cId="50813550" sldId="258"/>
            <ac:picMk id="7" creationId="{7B943CF0-FAC3-4FBB-BC25-6498B63C0339}"/>
          </ac:picMkLst>
        </pc:picChg>
        <pc:picChg chg="add mod ord">
          <ac:chgData name="Vanessa Ottevanger" userId="S::v.ottevanger@stichtingpraktijkleren.nl::32f6dde9-dcd2-453c-aa82-b1d281973c2f" providerId="AD" clId="Web-{0D1FAC5E-EBCF-0BC1-B9D5-9D3AF544FC97}" dt="2021-07-15T13:01:53.545" v="58" actId="1076"/>
          <ac:picMkLst>
            <pc:docMk/>
            <pc:sldMk cId="50813550" sldId="258"/>
            <ac:picMk id="8" creationId="{F65A7160-F6B4-410A-AD1B-B7BA4248BDCC}"/>
          </ac:picMkLst>
        </pc:picChg>
      </pc:sldChg>
      <pc:sldChg chg="addSp delSp modSp add replId">
        <pc:chgData name="Vanessa Ottevanger" userId="S::v.ottevanger@stichtingpraktijkleren.nl::32f6dde9-dcd2-453c-aa82-b1d281973c2f" providerId="AD" clId="Web-{0D1FAC5E-EBCF-0BC1-B9D5-9D3AF544FC97}" dt="2021-07-15T13:03:09.094" v="68" actId="1076"/>
        <pc:sldMkLst>
          <pc:docMk/>
          <pc:sldMk cId="903047232" sldId="259"/>
        </pc:sldMkLst>
        <pc:spChg chg="mod">
          <ac:chgData name="Vanessa Ottevanger" userId="S::v.ottevanger@stichtingpraktijkleren.nl::32f6dde9-dcd2-453c-aa82-b1d281973c2f" providerId="AD" clId="Web-{0D1FAC5E-EBCF-0BC1-B9D5-9D3AF544FC97}" dt="2021-07-15T13:02:30.624" v="61" actId="20577"/>
          <ac:spMkLst>
            <pc:docMk/>
            <pc:sldMk cId="903047232" sldId="259"/>
            <ac:spMk id="2" creationId="{9610D878-11B3-4EBF-8DD4-4ABC5E5C4C9F}"/>
          </ac:spMkLst>
        </pc:spChg>
        <pc:spChg chg="add del mod">
          <ac:chgData name="Vanessa Ottevanger" userId="S::v.ottevanger@stichtingpraktijkleren.nl::32f6dde9-dcd2-453c-aa82-b1d281973c2f" providerId="AD" clId="Web-{0D1FAC5E-EBCF-0BC1-B9D5-9D3AF544FC97}" dt="2021-07-15T13:02:49.547" v="63"/>
          <ac:spMkLst>
            <pc:docMk/>
            <pc:sldMk cId="903047232" sldId="259"/>
            <ac:spMk id="7" creationId="{ED8A6338-23CA-4499-B3AA-09B6F0AC5334}"/>
          </ac:spMkLst>
        </pc:spChg>
        <pc:picChg chg="del">
          <ac:chgData name="Vanessa Ottevanger" userId="S::v.ottevanger@stichtingpraktijkleren.nl::32f6dde9-dcd2-453c-aa82-b1d281973c2f" providerId="AD" clId="Web-{0D1FAC5E-EBCF-0BC1-B9D5-9D3AF544FC97}" dt="2021-07-15T13:02:44.515" v="62"/>
          <ac:picMkLst>
            <pc:docMk/>
            <pc:sldMk cId="903047232" sldId="259"/>
            <ac:picMk id="8" creationId="{F65A7160-F6B4-410A-AD1B-B7BA4248BDCC}"/>
          </ac:picMkLst>
        </pc:picChg>
        <pc:picChg chg="add mod ord">
          <ac:chgData name="Vanessa Ottevanger" userId="S::v.ottevanger@stichtingpraktijkleren.nl::32f6dde9-dcd2-453c-aa82-b1d281973c2f" providerId="AD" clId="Web-{0D1FAC5E-EBCF-0BC1-B9D5-9D3AF544FC97}" dt="2021-07-15T13:03:09.094" v="68" actId="1076"/>
          <ac:picMkLst>
            <pc:docMk/>
            <pc:sldMk cId="903047232" sldId="259"/>
            <ac:picMk id="9" creationId="{7A25312F-5F94-4DA6-885B-6B78BEFA327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4C64E-5F9A-4051-A8AC-A33910CAF0CC}" type="datetimeFigureOut">
              <a:rPr lang="nl-NL" smtClean="0"/>
              <a:t>15-7-2021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A7215-BC00-42B0-8902-9E0DF16D13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3899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A299B-B495-4F67-9B57-9C9AD1F6FE19}" type="datetimeFigureOut">
              <a:rPr lang="nl-NL" smtClean="0"/>
              <a:t>15-7-2021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7478E-D2CD-49EB-A15F-61BBB428FE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0191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-108520" y="-99392"/>
            <a:ext cx="9433048" cy="6957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3B342BE-1F4F-423F-8DD8-67AB5BE0CA0E}" type="datetime1">
              <a:rPr lang="nl-NL" smtClean="0"/>
              <a:pPr/>
              <a:t>15-7-2021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© Stichting Praktijkleren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008EFD7-3FDE-4BB0-BFA6-39F7D2049DD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052736"/>
            <a:ext cx="2420906" cy="950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70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AA1C-945B-43D6-912E-08D1707C0295}" type="datetime1">
              <a:rPr lang="nl-NL" smtClean="0"/>
              <a:t>15-7-2021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© Stichting Praktijkleren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9368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980728"/>
            <a:ext cx="2057400" cy="5145435"/>
          </a:xfrm>
        </p:spPr>
        <p:txBody>
          <a:bodyPr vert="eaVert"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980728"/>
            <a:ext cx="6019800" cy="514543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DB67-B9C5-44CA-8B59-C811E38A3544}" type="datetime1">
              <a:rPr lang="nl-NL" smtClean="0"/>
              <a:t>15-7-2021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© Stichting Praktijkleren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2215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-108520" y="-99392"/>
            <a:ext cx="9433048" cy="6957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3B342BE-1F4F-423F-8DD8-67AB5BE0CA0E}" type="datetime1">
              <a:rPr lang="nl-NL" smtClean="0"/>
              <a:pPr/>
              <a:t>15-7-2021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© Stichting Praktijkleren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008EFD7-3FDE-4BB0-BFA6-39F7D2049DD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052736"/>
            <a:ext cx="2420906" cy="950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861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6B9C-4C1C-45A6-9C4F-AC0FBD06AF84}" type="datetime1">
              <a:rPr lang="nl-NL" smtClean="0"/>
              <a:t>15-7-2021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© Stichting Praktijkleren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8223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solidFill>
            <a:schemeClr val="bg1"/>
          </a:solidFill>
        </p:spPr>
        <p:txBody>
          <a:bodyPr anchor="b"/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fld id="{ABB6D337-B66E-4028-AD75-0B3519EDCB4C}" type="datetime1">
              <a:rPr lang="nl-NL" smtClean="0"/>
              <a:pPr/>
              <a:t>15-7-2021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© Stichting Praktijkleren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008EFD7-3FDE-4BB0-BFA6-39F7D2049D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5556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844824"/>
            <a:ext cx="4038600" cy="42813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21F96-C2EC-4B8B-8940-6C14BCE8D51E}" type="datetime1">
              <a:rPr lang="nl-NL" smtClean="0"/>
              <a:t>15-7-2021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© Stichting Praktijkleren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5174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855786"/>
          </a:xfrm>
          <a:solidFill>
            <a:schemeClr val="bg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7544" y="2636912"/>
            <a:ext cx="4040188" cy="3489250"/>
          </a:xfrm>
          <a:solidFill>
            <a:schemeClr val="bg1"/>
          </a:solidFill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4008" y="1844824"/>
            <a:ext cx="4041775" cy="85578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636913"/>
            <a:ext cx="4041775" cy="34892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2107B-E1CF-45F6-B4BC-B7300C341AF7}" type="datetime1">
              <a:rPr lang="nl-NL" smtClean="0"/>
              <a:t>15-7-2021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© Stichting Praktijkleren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96162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46FA0-36A0-4019-89D5-58EC2BB49AC8}" type="datetime1">
              <a:rPr lang="nl-NL" smtClean="0"/>
              <a:t>15-7-2021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© Stichting Praktijkleren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82870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D17D-E2BC-42FB-9742-110302A322DA}" type="datetime1">
              <a:rPr lang="nl-NL" smtClean="0"/>
              <a:t>15-7-2021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© Stichting Praktijkleren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30311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3008313" cy="10801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980728"/>
            <a:ext cx="5111750" cy="51454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2060848"/>
            <a:ext cx="3008313" cy="40653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D0F8-6CCD-4213-A767-56C436DDEACA}" type="datetime1">
              <a:rPr lang="nl-NL" smtClean="0"/>
              <a:t>15-7-2021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© Stichting Praktijkleren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196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6B9C-4C1C-45A6-9C4F-AC0FBD06AF84}" type="datetime1">
              <a:rPr lang="nl-NL" smtClean="0"/>
              <a:t>15-7-2021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© Stichting Praktijkleren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9079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67E6-64E0-4E78-BA4A-C7E59A2B17F7}" type="datetime1">
              <a:rPr lang="nl-NL" smtClean="0"/>
              <a:t>15-7-2021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© Stichting Praktijkleren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2472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AA1C-945B-43D6-912E-08D1707C0295}" type="datetime1">
              <a:rPr lang="nl-NL" smtClean="0"/>
              <a:t>15-7-2021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© Stichting Praktijkleren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9195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980728"/>
            <a:ext cx="2057400" cy="5145435"/>
          </a:xfrm>
        </p:spPr>
        <p:txBody>
          <a:bodyPr vert="eaVert"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980728"/>
            <a:ext cx="6019800" cy="514543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DB67-B9C5-44CA-8B59-C811E38A3544}" type="datetime1">
              <a:rPr lang="nl-NL" smtClean="0"/>
              <a:t>15-7-2021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© Stichting Praktijkleren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04067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-108520" y="-99392"/>
            <a:ext cx="9433048" cy="6957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3B342BE-1F4F-423F-8DD8-67AB5BE0CA0E}" type="datetime1">
              <a:rPr lang="nl-NL" smtClean="0"/>
              <a:pPr/>
              <a:t>15-7-2021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© Stichting Praktijkleren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008EFD7-3FDE-4BB0-BFA6-39F7D2049DD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052736"/>
            <a:ext cx="2420906" cy="950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3281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6B9C-4C1C-45A6-9C4F-AC0FBD06AF84}" type="datetime1">
              <a:rPr lang="nl-NL" smtClean="0"/>
              <a:t>15-7-2021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© Stichting Praktijkleren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67570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solidFill>
            <a:schemeClr val="bg1"/>
          </a:solidFill>
        </p:spPr>
        <p:txBody>
          <a:bodyPr anchor="b"/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fld id="{ABB6D337-B66E-4028-AD75-0B3519EDCB4C}" type="datetime1">
              <a:rPr lang="nl-NL" smtClean="0"/>
              <a:pPr/>
              <a:t>15-7-2021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© Stichting Praktijkleren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008EFD7-3FDE-4BB0-BFA6-39F7D2049D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10773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844824"/>
            <a:ext cx="4038600" cy="42813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21F96-C2EC-4B8B-8940-6C14BCE8D51E}" type="datetime1">
              <a:rPr lang="nl-NL" smtClean="0"/>
              <a:t>15-7-2021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© Stichting Praktijkleren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73144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855786"/>
          </a:xfrm>
          <a:solidFill>
            <a:schemeClr val="bg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7544" y="2636912"/>
            <a:ext cx="4040188" cy="3489250"/>
          </a:xfrm>
          <a:solidFill>
            <a:schemeClr val="bg1"/>
          </a:solidFill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4008" y="1844824"/>
            <a:ext cx="4041775" cy="85578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636913"/>
            <a:ext cx="4041775" cy="34892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2107B-E1CF-45F6-B4BC-B7300C341AF7}" type="datetime1">
              <a:rPr lang="nl-NL" smtClean="0"/>
              <a:t>15-7-2021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© Stichting Praktijkleren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21336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46FA0-36A0-4019-89D5-58EC2BB49AC8}" type="datetime1">
              <a:rPr lang="nl-NL" smtClean="0"/>
              <a:t>15-7-2021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© Stichting Praktijkleren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37865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D17D-E2BC-42FB-9742-110302A322DA}" type="datetime1">
              <a:rPr lang="nl-NL" smtClean="0"/>
              <a:t>15-7-2021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© Stichting Praktijkleren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648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solidFill>
            <a:schemeClr val="bg1"/>
          </a:solidFill>
        </p:spPr>
        <p:txBody>
          <a:bodyPr anchor="b"/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fld id="{ABB6D337-B66E-4028-AD75-0B3519EDCB4C}" type="datetime1">
              <a:rPr lang="nl-NL" smtClean="0"/>
              <a:pPr/>
              <a:t>15-7-2021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© Stichting Praktijkleren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008EFD7-3FDE-4BB0-BFA6-39F7D2049DD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22362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3008313" cy="10801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980728"/>
            <a:ext cx="5111750" cy="51454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2060848"/>
            <a:ext cx="3008313" cy="40653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D0F8-6CCD-4213-A767-56C436DDEACA}" type="datetime1">
              <a:rPr lang="nl-NL" smtClean="0"/>
              <a:t>15-7-2021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© Stichting Praktijkleren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5563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67E6-64E0-4E78-BA4A-C7E59A2B17F7}" type="datetime1">
              <a:rPr lang="nl-NL" smtClean="0"/>
              <a:t>15-7-2021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© Stichting Praktijkleren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0997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AA1C-945B-43D6-912E-08D1707C0295}" type="datetime1">
              <a:rPr lang="nl-NL" smtClean="0"/>
              <a:t>15-7-2021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© Stichting Praktijkleren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68198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980728"/>
            <a:ext cx="2057400" cy="5145435"/>
          </a:xfrm>
        </p:spPr>
        <p:txBody>
          <a:bodyPr vert="eaVert"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980728"/>
            <a:ext cx="6019800" cy="514543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DB67-B9C5-44CA-8B59-C811E38A3544}" type="datetime1">
              <a:rPr lang="nl-NL" smtClean="0"/>
              <a:t>15-7-2021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© Stichting Praktijkleren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0287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844824"/>
            <a:ext cx="4038600" cy="42813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21F96-C2EC-4B8B-8940-6C14BCE8D51E}" type="datetime1">
              <a:rPr lang="nl-NL" smtClean="0"/>
              <a:t>15-7-2021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© Stichting Praktijkleren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0711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855786"/>
          </a:xfrm>
          <a:solidFill>
            <a:schemeClr val="bg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7544" y="2636912"/>
            <a:ext cx="4040188" cy="3489250"/>
          </a:xfrm>
          <a:solidFill>
            <a:schemeClr val="bg1"/>
          </a:solidFill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4008" y="1844824"/>
            <a:ext cx="4041775" cy="85578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636913"/>
            <a:ext cx="4041775" cy="34892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2107B-E1CF-45F6-B4BC-B7300C341AF7}" type="datetime1">
              <a:rPr lang="nl-NL" smtClean="0"/>
              <a:t>15-7-2021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© Stichting Praktijkleren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5064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46FA0-36A0-4019-89D5-58EC2BB49AC8}" type="datetime1">
              <a:rPr lang="nl-NL" smtClean="0"/>
              <a:t>15-7-2021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© Stichting Praktijkleren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4433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6D17D-E2BC-42FB-9742-110302A322DA}" type="datetime1">
              <a:rPr lang="nl-NL" smtClean="0"/>
              <a:t>15-7-2021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© Stichting Praktijkleren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7359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3008313" cy="10801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980728"/>
            <a:ext cx="5111750" cy="51454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2060848"/>
            <a:ext cx="3008313" cy="40653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D0F8-6CCD-4213-A767-56C436DDEACA}" type="datetime1">
              <a:rPr lang="nl-NL" smtClean="0"/>
              <a:t>15-7-2021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© Stichting Praktijkleren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5379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67E6-64E0-4E78-BA4A-C7E59A2B17F7}" type="datetime1">
              <a:rPr lang="nl-NL" smtClean="0"/>
              <a:t>15-7-2021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© Stichting Praktijkleren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4983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92B90129-22A8-4F00-A2BF-2CEF92724B2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8504"/>
            <a:ext cx="9144000" cy="5999496"/>
          </a:xfrm>
          <a:prstGeom prst="rect">
            <a:avLst/>
          </a:prstGeom>
        </p:spPr>
      </p:pic>
      <p:sp>
        <p:nvSpPr>
          <p:cNvPr id="10" name="Rechthoek 9"/>
          <p:cNvSpPr/>
          <p:nvPr userDrawn="1"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25991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8229600" cy="420933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err="1"/>
              <a:t>Bullet</a:t>
            </a:r>
            <a:endParaRPr lang="nl-NL" dirty="0"/>
          </a:p>
          <a:p>
            <a:pPr lvl="1"/>
            <a:r>
              <a:rPr lang="nl-NL" dirty="0"/>
              <a:t>Sub-</a:t>
            </a:r>
            <a:r>
              <a:rPr lang="nl-NL" dirty="0" err="1"/>
              <a:t>bullet</a:t>
            </a:r>
            <a:r>
              <a:rPr lang="nl-NL" dirty="0"/>
              <a:t> #1</a:t>
            </a:r>
          </a:p>
          <a:p>
            <a:pPr lvl="2"/>
            <a:r>
              <a:rPr lang="nl-NL" dirty="0"/>
              <a:t>Sub-</a:t>
            </a:r>
            <a:r>
              <a:rPr lang="nl-NL" dirty="0" err="1"/>
              <a:t>bullet</a:t>
            </a:r>
            <a:r>
              <a:rPr lang="nl-NL" dirty="0"/>
              <a:t> #2</a:t>
            </a:r>
          </a:p>
          <a:p>
            <a:pPr lvl="3"/>
            <a:r>
              <a:rPr lang="nl-NL" dirty="0"/>
              <a:t>Leestekst </a:t>
            </a:r>
          </a:p>
          <a:p>
            <a:pPr lvl="4"/>
            <a:r>
              <a:rPr lang="nl-NL" dirty="0"/>
              <a:t>Kopje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707904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  <a:latin typeface="+mj-lt"/>
              </a:defRPr>
            </a:lvl1pPr>
          </a:lstStyle>
          <a:p>
            <a:fld id="{98C1B390-CD9A-48F3-8BEA-7B94F253C392}" type="datetime1">
              <a:rPr lang="nl-NL" smtClean="0"/>
              <a:pPr/>
              <a:t>15-7-2021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67544" y="630932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nl-NL" dirty="0"/>
              <a:t>© Stichting Praktijkleren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42856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  <a:latin typeface="+mj-lt"/>
              </a:defRPr>
            </a:lvl1pPr>
          </a:lstStyle>
          <a:p>
            <a:fld id="{E008EFD7-3FDE-4BB0-BFA6-39F7D2049DD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9999"/>
            <a:ext cx="1534745" cy="60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868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58775" indent="-3587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accent1"/>
          </a:solidFill>
          <a:latin typeface="+mj-lt"/>
          <a:ea typeface="+mn-ea"/>
          <a:cs typeface="+mn-cs"/>
        </a:defRPr>
      </a:lvl1pPr>
      <a:lvl2pPr marL="717550" indent="-3587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 baseline="0">
          <a:solidFill>
            <a:schemeClr val="accent1"/>
          </a:solidFill>
          <a:latin typeface="+mj-lt"/>
          <a:ea typeface="+mn-ea"/>
          <a:cs typeface="+mn-cs"/>
        </a:defRPr>
      </a:lvl2pPr>
      <a:lvl3pPr marL="1079500" indent="-361950" algn="l" defTabSz="914400" rtl="0" eaLnBrk="1" latinLnBrk="0" hangingPunct="1">
        <a:spcBef>
          <a:spcPct val="20000"/>
        </a:spcBef>
        <a:buFont typeface="Calibri" panose="020F0502020204030204" pitchFamily="34" charset="0"/>
        <a:buChar char="−"/>
        <a:defRPr sz="2800" kern="1200">
          <a:solidFill>
            <a:schemeClr val="accent2"/>
          </a:solidFill>
          <a:latin typeface="+mj-lt"/>
          <a:ea typeface="+mn-ea"/>
          <a:cs typeface="+mn-cs"/>
        </a:defRPr>
      </a:lvl3pPr>
      <a:lvl4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accent1"/>
          </a:solidFill>
          <a:latin typeface="+mj-lt"/>
          <a:ea typeface="+mn-ea"/>
          <a:cs typeface="+mn-cs"/>
        </a:defRPr>
      </a:lvl4pPr>
      <a:lvl5pPr marL="1828800" indent="-182880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b="1" kern="1200">
          <a:solidFill>
            <a:schemeClr val="accent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>
            <a:extLst>
              <a:ext uri="{FF2B5EF4-FFF2-40B4-BE49-F238E27FC236}">
                <a16:creationId xmlns:a16="http://schemas.microsoft.com/office/drawing/2014/main" id="{6FAE753A-9756-425F-818C-6565F9F39EE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2086"/>
            <a:ext cx="9144000" cy="6165913"/>
          </a:xfrm>
          <a:prstGeom prst="rect">
            <a:avLst/>
          </a:prstGeom>
        </p:spPr>
      </p:pic>
      <p:sp>
        <p:nvSpPr>
          <p:cNvPr id="10" name="Rechthoek 9"/>
          <p:cNvSpPr/>
          <p:nvPr userDrawn="1"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25991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8229600" cy="420933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err="1"/>
              <a:t>Bullet</a:t>
            </a:r>
            <a:endParaRPr lang="nl-NL" dirty="0"/>
          </a:p>
          <a:p>
            <a:pPr lvl="1"/>
            <a:r>
              <a:rPr lang="nl-NL" dirty="0"/>
              <a:t>Sub-</a:t>
            </a:r>
            <a:r>
              <a:rPr lang="nl-NL" dirty="0" err="1"/>
              <a:t>bullet</a:t>
            </a:r>
            <a:r>
              <a:rPr lang="nl-NL" dirty="0"/>
              <a:t> #1</a:t>
            </a:r>
          </a:p>
          <a:p>
            <a:pPr lvl="2"/>
            <a:r>
              <a:rPr lang="nl-NL" dirty="0"/>
              <a:t>Sub-</a:t>
            </a:r>
            <a:r>
              <a:rPr lang="nl-NL" dirty="0" err="1"/>
              <a:t>bullet</a:t>
            </a:r>
            <a:r>
              <a:rPr lang="nl-NL" dirty="0"/>
              <a:t> #2</a:t>
            </a:r>
          </a:p>
          <a:p>
            <a:pPr lvl="3"/>
            <a:r>
              <a:rPr lang="nl-NL" dirty="0"/>
              <a:t>Leestekst </a:t>
            </a:r>
          </a:p>
          <a:p>
            <a:pPr lvl="4"/>
            <a:r>
              <a:rPr lang="nl-NL" dirty="0"/>
              <a:t>Kopje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707904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  <a:latin typeface="+mj-lt"/>
              </a:defRPr>
            </a:lvl1pPr>
          </a:lstStyle>
          <a:p>
            <a:fld id="{98C1B390-CD9A-48F3-8BEA-7B94F253C392}" type="datetime1">
              <a:rPr lang="nl-NL" smtClean="0"/>
              <a:pPr/>
              <a:t>15-7-2021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67544" y="630932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nl-NL" dirty="0"/>
              <a:t>© Stichting Praktijkleren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42856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  <a:latin typeface="+mj-lt"/>
              </a:defRPr>
            </a:lvl1pPr>
          </a:lstStyle>
          <a:p>
            <a:fld id="{E008EFD7-3FDE-4BB0-BFA6-39F7D2049DD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9999"/>
            <a:ext cx="1534745" cy="60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14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58775" indent="-3587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accent1"/>
          </a:solidFill>
          <a:latin typeface="+mj-lt"/>
          <a:ea typeface="+mn-ea"/>
          <a:cs typeface="+mn-cs"/>
        </a:defRPr>
      </a:lvl1pPr>
      <a:lvl2pPr marL="717550" indent="-3587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 baseline="0">
          <a:solidFill>
            <a:schemeClr val="accent1"/>
          </a:solidFill>
          <a:latin typeface="+mj-lt"/>
          <a:ea typeface="+mn-ea"/>
          <a:cs typeface="+mn-cs"/>
        </a:defRPr>
      </a:lvl2pPr>
      <a:lvl3pPr marL="1079500" indent="-361950" algn="l" defTabSz="914400" rtl="0" eaLnBrk="1" latinLnBrk="0" hangingPunct="1">
        <a:spcBef>
          <a:spcPct val="20000"/>
        </a:spcBef>
        <a:buFont typeface="Calibri" panose="020F0502020204030204" pitchFamily="34" charset="0"/>
        <a:buChar char="−"/>
        <a:defRPr sz="2800" kern="1200">
          <a:solidFill>
            <a:schemeClr val="accent2"/>
          </a:solidFill>
          <a:latin typeface="+mj-lt"/>
          <a:ea typeface="+mn-ea"/>
          <a:cs typeface="+mn-cs"/>
        </a:defRPr>
      </a:lvl3pPr>
      <a:lvl4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accent1"/>
          </a:solidFill>
          <a:latin typeface="+mj-lt"/>
          <a:ea typeface="+mn-ea"/>
          <a:cs typeface="+mn-cs"/>
        </a:defRPr>
      </a:lvl4pPr>
      <a:lvl5pPr marL="1828800" indent="-182880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b="1" kern="1200">
          <a:solidFill>
            <a:schemeClr val="accent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/>
          <p:cNvSpPr/>
          <p:nvPr userDrawn="1"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25991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8229600" cy="420933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err="1"/>
              <a:t>Bullet</a:t>
            </a:r>
            <a:endParaRPr lang="nl-NL" dirty="0"/>
          </a:p>
          <a:p>
            <a:pPr lvl="1"/>
            <a:r>
              <a:rPr lang="nl-NL" dirty="0"/>
              <a:t>Sub-</a:t>
            </a:r>
            <a:r>
              <a:rPr lang="nl-NL" dirty="0" err="1"/>
              <a:t>bullet</a:t>
            </a:r>
            <a:r>
              <a:rPr lang="nl-NL" dirty="0"/>
              <a:t> #1</a:t>
            </a:r>
          </a:p>
          <a:p>
            <a:pPr lvl="2"/>
            <a:r>
              <a:rPr lang="nl-NL" dirty="0"/>
              <a:t>Sub-</a:t>
            </a:r>
            <a:r>
              <a:rPr lang="nl-NL" dirty="0" err="1"/>
              <a:t>bullet</a:t>
            </a:r>
            <a:r>
              <a:rPr lang="nl-NL" dirty="0"/>
              <a:t> #2</a:t>
            </a:r>
          </a:p>
          <a:p>
            <a:pPr lvl="3"/>
            <a:r>
              <a:rPr lang="nl-NL" dirty="0"/>
              <a:t>Leestekst </a:t>
            </a:r>
          </a:p>
          <a:p>
            <a:pPr lvl="4"/>
            <a:r>
              <a:rPr lang="nl-NL" dirty="0"/>
              <a:t>Kopje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707904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  <a:latin typeface="+mj-lt"/>
              </a:defRPr>
            </a:lvl1pPr>
          </a:lstStyle>
          <a:p>
            <a:fld id="{98C1B390-CD9A-48F3-8BEA-7B94F253C392}" type="datetime1">
              <a:rPr lang="nl-NL" smtClean="0"/>
              <a:pPr/>
              <a:t>15-7-2021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67544" y="630932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nl-NL" dirty="0"/>
              <a:t>© Stichting Praktijkleren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42856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  <a:latin typeface="+mj-lt"/>
              </a:defRPr>
            </a:lvl1pPr>
          </a:lstStyle>
          <a:p>
            <a:fld id="{E008EFD7-3FDE-4BB0-BFA6-39F7D2049DD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9999"/>
            <a:ext cx="1534745" cy="60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223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58775" indent="-3587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accent1"/>
          </a:solidFill>
          <a:latin typeface="+mj-lt"/>
          <a:ea typeface="+mn-ea"/>
          <a:cs typeface="+mn-cs"/>
        </a:defRPr>
      </a:lvl1pPr>
      <a:lvl2pPr marL="717550" indent="-3587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 baseline="0">
          <a:solidFill>
            <a:schemeClr val="accent1"/>
          </a:solidFill>
          <a:latin typeface="+mj-lt"/>
          <a:ea typeface="+mn-ea"/>
          <a:cs typeface="+mn-cs"/>
        </a:defRPr>
      </a:lvl2pPr>
      <a:lvl3pPr marL="1079500" indent="-361950" algn="l" defTabSz="914400" rtl="0" eaLnBrk="1" latinLnBrk="0" hangingPunct="1">
        <a:spcBef>
          <a:spcPct val="20000"/>
        </a:spcBef>
        <a:buFont typeface="Calibri" panose="020F0502020204030204" pitchFamily="34" charset="0"/>
        <a:buChar char="−"/>
        <a:defRPr sz="2800" kern="1200">
          <a:solidFill>
            <a:schemeClr val="accent2"/>
          </a:solidFill>
          <a:latin typeface="+mj-lt"/>
          <a:ea typeface="+mn-ea"/>
          <a:cs typeface="+mn-cs"/>
        </a:defRPr>
      </a:lvl3pPr>
      <a:lvl4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accent1"/>
          </a:solidFill>
          <a:latin typeface="+mj-lt"/>
          <a:ea typeface="+mn-ea"/>
          <a:cs typeface="+mn-cs"/>
        </a:defRPr>
      </a:lvl4pPr>
      <a:lvl5pPr marL="1828800" indent="-182880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b="1" kern="1200">
          <a:solidFill>
            <a:schemeClr val="accent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32883" y="2130425"/>
            <a:ext cx="7772400" cy="1470025"/>
          </a:xfrm>
        </p:spPr>
        <p:txBody>
          <a:bodyPr>
            <a:normAutofit/>
          </a:bodyPr>
          <a:lstStyle/>
          <a:p>
            <a:r>
              <a:rPr lang="nl-NL" dirty="0">
                <a:cs typeface="Calibri"/>
              </a:rPr>
              <a:t>Briefing </a:t>
            </a:r>
            <a:br>
              <a:rPr lang="nl-NL" dirty="0">
                <a:cs typeface="Calibri"/>
              </a:rPr>
            </a:br>
            <a:r>
              <a:rPr lang="nl-NL" sz="3200" dirty="0">
                <a:cs typeface="Calibri"/>
              </a:rPr>
              <a:t>Introductie eerstejaars</a:t>
            </a:r>
            <a:endParaRPr lang="nl-NL" sz="3200" dirty="0"/>
          </a:p>
        </p:txBody>
      </p:sp>
      <p:pic>
        <p:nvPicPr>
          <p:cNvPr id="4" name="Afbeelding 4" descr="Afbeelding met persoon, mensen, menigte&#10;&#10;Automatisch gegenereerde beschrijving">
            <a:extLst>
              <a:ext uri="{FF2B5EF4-FFF2-40B4-BE49-F238E27FC236}">
                <a16:creationId xmlns:a16="http://schemas.microsoft.com/office/drawing/2014/main" id="{E53BCC95-D78A-47D6-9C4D-ACD554155F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02" y="4978247"/>
            <a:ext cx="2590529" cy="1722038"/>
          </a:xfrm>
          <a:prstGeom prst="rect">
            <a:avLst/>
          </a:prstGeom>
        </p:spPr>
      </p:pic>
      <p:pic>
        <p:nvPicPr>
          <p:cNvPr id="5" name="Afbeelding 5" descr="Afbeelding met persoon, menigte&#10;&#10;Automatisch gegenereerde beschrijving">
            <a:extLst>
              <a:ext uri="{FF2B5EF4-FFF2-40B4-BE49-F238E27FC236}">
                <a16:creationId xmlns:a16="http://schemas.microsoft.com/office/drawing/2014/main" id="{2F747CE5-3041-4C55-9A10-09A2784B31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7812" y="4980627"/>
            <a:ext cx="2598745" cy="1717930"/>
          </a:xfrm>
          <a:prstGeom prst="rect">
            <a:avLst/>
          </a:prstGeom>
        </p:spPr>
      </p:pic>
      <p:pic>
        <p:nvPicPr>
          <p:cNvPr id="6" name="Afbeelding 6" descr="Afbeelding met persoon, buiten, poseren, groep&#10;&#10;Automatisch gegenereerde beschrijving">
            <a:extLst>
              <a:ext uri="{FF2B5EF4-FFF2-40B4-BE49-F238E27FC236}">
                <a16:creationId xmlns:a16="http://schemas.microsoft.com/office/drawing/2014/main" id="{2DEDC495-B4A8-4134-BF27-5AA4B4267C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8282" y="3693561"/>
            <a:ext cx="3609929" cy="1128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24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10D878-11B3-4EBF-8DD4-4ABC5E5C4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cs typeface="Calibri"/>
              </a:rPr>
              <a:t>Projectopzet</a:t>
            </a:r>
            <a:endParaRPr lang="nl-NL" dirty="0"/>
          </a:p>
        </p:txBody>
      </p:sp>
      <p:pic>
        <p:nvPicPr>
          <p:cNvPr id="8" name="Afbeelding 8">
            <a:extLst>
              <a:ext uri="{FF2B5EF4-FFF2-40B4-BE49-F238E27FC236}">
                <a16:creationId xmlns:a16="http://schemas.microsoft.com/office/drawing/2014/main" id="{F65A7160-F6B4-410A-AD1B-B7BA4248BD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5564" y="2081400"/>
            <a:ext cx="7563706" cy="3826024"/>
          </a:xfrm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AE12F1-7747-4BD7-9A15-44403F3C0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6B9C-4C1C-45A6-9C4F-AC0FBD06AF84}" type="datetime1">
              <a:rPr lang="nl-NL" smtClean="0"/>
              <a:t>15-7-2021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4173D61-9AD3-43C1-861E-F8D05E433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© Stichting Praktijkleren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4D3C6DB-ADB2-4874-B3DA-344DB16CA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813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10D878-11B3-4EBF-8DD4-4ABC5E5C4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cs typeface="Calibri"/>
              </a:rPr>
              <a:t>Veel succes!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AE12F1-7747-4BD7-9A15-44403F3C0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6B9C-4C1C-45A6-9C4F-AC0FBD06AF84}" type="datetime1">
              <a:rPr lang="nl-NL" smtClean="0"/>
              <a:t>15-7-2021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4173D61-9AD3-43C1-861E-F8D05E433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© Stichting Praktijkleren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4D3C6DB-ADB2-4874-B3DA-344DB16CA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8EFD7-3FDE-4BB0-BFA6-39F7D2049DDA}" type="slidenum">
              <a:rPr lang="nl-NL" smtClean="0"/>
              <a:t>3</a:t>
            </a:fld>
            <a:endParaRPr lang="nl-NL"/>
          </a:p>
        </p:txBody>
      </p:sp>
      <p:pic>
        <p:nvPicPr>
          <p:cNvPr id="9" name="Afbeelding 9" descr="Afbeelding met persoon, buiten, strand, klein&#10;&#10;Automatisch gegenereerde beschrijving">
            <a:extLst>
              <a:ext uri="{FF2B5EF4-FFF2-40B4-BE49-F238E27FC236}">
                <a16:creationId xmlns:a16="http://schemas.microsoft.com/office/drawing/2014/main" id="{7A25312F-5F94-4DA6-885B-6B78BEFA32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4388" y="2277317"/>
            <a:ext cx="5275224" cy="3510030"/>
          </a:xfrm>
        </p:spPr>
      </p:pic>
    </p:spTree>
    <p:extLst>
      <p:ext uri="{BB962C8B-B14F-4D97-AF65-F5344CB8AC3E}">
        <p14:creationId xmlns:p14="http://schemas.microsoft.com/office/powerpoint/2010/main" val="903047232"/>
      </p:ext>
    </p:extLst>
  </p:cSld>
  <p:clrMapOvr>
    <a:masterClrMapping/>
  </p:clrMapOvr>
</p:sld>
</file>

<file path=ppt/theme/theme1.xml><?xml version="1.0" encoding="utf-8"?>
<a:theme xmlns:a="http://schemas.openxmlformats.org/drawingml/2006/main" name="1. Creatief gekleurde achtergrond ">
  <a:themeElements>
    <a:clrScheme name="Stichting Praktijkleren Creatief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57D6E"/>
      </a:accent1>
      <a:accent2>
        <a:srgbClr val="76CAB9"/>
      </a:accent2>
      <a:accent3>
        <a:srgbClr val="AFE0CD"/>
      </a:accent3>
      <a:accent4>
        <a:srgbClr val="8ACFB9"/>
      </a:accent4>
      <a:accent5>
        <a:srgbClr val="D5E7A0"/>
      </a:accent5>
      <a:accent6>
        <a:srgbClr val="ECBD99"/>
      </a:accent6>
      <a:hlink>
        <a:srgbClr val="453460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. Creatief egale achtergrond ">
  <a:themeElements>
    <a:clrScheme name="Stichting Praktijkleren Creatief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57D6E"/>
      </a:accent1>
      <a:accent2>
        <a:srgbClr val="76CAB9"/>
      </a:accent2>
      <a:accent3>
        <a:srgbClr val="AFE0CD"/>
      </a:accent3>
      <a:accent4>
        <a:srgbClr val="8ACFB9"/>
      </a:accent4>
      <a:accent5>
        <a:srgbClr val="D5E7A0"/>
      </a:accent5>
      <a:accent6>
        <a:srgbClr val="ECBD99"/>
      </a:accent6>
      <a:hlink>
        <a:srgbClr val="453460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. Creatief witte achtergrond ">
  <a:themeElements>
    <a:clrScheme name="Stichting Praktijkleren Creatief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57D6E"/>
      </a:accent1>
      <a:accent2>
        <a:srgbClr val="76CAB9"/>
      </a:accent2>
      <a:accent3>
        <a:srgbClr val="AFE0CD"/>
      </a:accent3>
      <a:accent4>
        <a:srgbClr val="8ACFB9"/>
      </a:accent4>
      <a:accent5>
        <a:srgbClr val="D5E7A0"/>
      </a:accent5>
      <a:accent6>
        <a:srgbClr val="ECBD99"/>
      </a:accent6>
      <a:hlink>
        <a:srgbClr val="453460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1FE6E6EDA587458AED04E72EE50C48" ma:contentTypeVersion="13" ma:contentTypeDescription="Een nieuw document maken." ma:contentTypeScope="" ma:versionID="13a56f6ed99b49c673592d9184e64099">
  <xsd:schema xmlns:xsd="http://www.w3.org/2001/XMLSchema" xmlns:xs="http://www.w3.org/2001/XMLSchema" xmlns:p="http://schemas.microsoft.com/office/2006/metadata/properties" xmlns:ns2="f8c42d2d-712c-424e-9bb9-76fe7ce9f99a" xmlns:ns3="35c6331a-2a23-464e-9aa5-03df216f8e92" targetNamespace="http://schemas.microsoft.com/office/2006/metadata/properties" ma:root="true" ma:fieldsID="4091e551500b34607e572f141c91b73b" ns2:_="" ns3:_="">
    <xsd:import namespace="f8c42d2d-712c-424e-9bb9-76fe7ce9f99a"/>
    <xsd:import namespace="35c6331a-2a23-464e-9aa5-03df216f8e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c42d2d-712c-424e-9bb9-76fe7ce9f9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c6331a-2a23-464e-9aa5-03df216f8e9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B9B869-3970-4C33-9901-A1361AFA08D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8FA68A2-369B-405C-AB6D-3B81C18926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B282ED-2D81-4D48-9D56-58962198BD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c42d2d-712c-424e-9bb9-76fe7ce9f99a"/>
    <ds:schemaRef ds:uri="35c6331a-2a23-464e-9aa5-03df216f8e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1807</TotalTime>
  <Words>0</Words>
  <Application>Microsoft Office PowerPoint</Application>
  <PresentationFormat>Diavoorstelling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3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1. Creatief gekleurde achtergrond </vt:lpstr>
      <vt:lpstr>2. Creatief egale achtergrond </vt:lpstr>
      <vt:lpstr>3. Creatief witte achtergrond </vt:lpstr>
      <vt:lpstr>Briefing  Introductie eerstejaars</vt:lpstr>
      <vt:lpstr>Projectopzet</vt:lpstr>
      <vt:lpstr>Veel succes!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Bargerbos</dc:creator>
  <cp:lastModifiedBy>Marieke Bargerbos</cp:lastModifiedBy>
  <cp:revision>71</cp:revision>
  <dcterms:created xsi:type="dcterms:W3CDTF">2021-02-02T14:37:04Z</dcterms:created>
  <dcterms:modified xsi:type="dcterms:W3CDTF">2021-07-15T13:03:10Z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0x010100F21FE6E6EDA587458AED04E72EE50C48</vt:lpwstr>
  </property>
</Properties>
</file>